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27"/>
  </p:normalViewPr>
  <p:slideViewPr>
    <p:cSldViewPr snapToGrid="0" snapToObjects="1">
      <p:cViewPr varScale="1">
        <p:scale>
          <a:sx n="81" d="100"/>
          <a:sy n="81" d="100"/>
        </p:scale>
        <p:origin x="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24-Apr-21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24-Apr-21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24-Apr-21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24-Apr-21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24-Apr-21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24-Apr-21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24-Apr-21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24-Apr-21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24-Apr-21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24-Apr-21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24-Apr-21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24-Apr-21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24-Apr-21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24-Apr-21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24-Apr-21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24-Apr-21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24-Apr-21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24-Apr-21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AAE5E0-91B6-F148-91C0-E92C5BE2FE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a-ET" dirty="0"/>
              <a:t>Aama BITES</a:t>
            </a:r>
            <a:br>
              <a:rPr lang="aa-ET" dirty="0"/>
            </a:br>
            <a:r>
              <a:rPr lang="aa-ET" dirty="0"/>
              <a:t/>
            </a:r>
            <a:br>
              <a:rPr lang="aa-ET" dirty="0"/>
            </a:br>
            <a:r>
              <a:rPr lang="aa-ET" sz="4400" dirty="0"/>
              <a:t>(FOOD ORDERING AND DELIVERY PORTAL/ APP)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78E796A-512B-8F40-A423-233551268D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Innovation Project-2021</a:t>
            </a:r>
            <a:endParaRPr lang="aa-ET" sz="3200" dirty="0"/>
          </a:p>
        </p:txBody>
      </p:sp>
    </p:spTree>
    <p:extLst>
      <p:ext uri="{BB962C8B-B14F-4D97-AF65-F5344CB8AC3E}">
        <p14:creationId xmlns:p14="http://schemas.microsoft.com/office/powerpoint/2010/main" val="695424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939BD7-2624-974F-A585-719081ECF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a-ET" dirty="0"/>
              <a:t>Team mebers: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53CE66-0C6E-9A49-BBA1-B60C77287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480738" cy="359931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Ass. Prof. </a:t>
            </a:r>
            <a:r>
              <a:rPr lang="en-US" dirty="0" err="1"/>
              <a:t>Attiya</a:t>
            </a:r>
            <a:r>
              <a:rPr lang="en-US" dirty="0"/>
              <a:t> </a:t>
            </a:r>
            <a:r>
              <a:rPr lang="en-US" dirty="0" err="1"/>
              <a:t>Waris</a:t>
            </a:r>
            <a:r>
              <a:rPr lang="en-US" dirty="0"/>
              <a:t>-University of Nairobi: </a:t>
            </a:r>
            <a:r>
              <a:rPr lang="en-US" dirty="0" err="1"/>
              <a:t>waris@uonbi.ac.ke</a:t>
            </a:r>
            <a:endParaRPr lang="aa-ET" dirty="0"/>
          </a:p>
          <a:p>
            <a:pPr>
              <a:lnSpc>
                <a:spcPct val="150000"/>
              </a:lnSpc>
            </a:pPr>
            <a:r>
              <a:rPr lang="en-US" dirty="0"/>
              <a:t>Dr. Margaret </a:t>
            </a:r>
            <a:r>
              <a:rPr lang="en-US" dirty="0" err="1"/>
              <a:t>kariuki</a:t>
            </a:r>
            <a:r>
              <a:rPr lang="en-US" dirty="0"/>
              <a:t>- University of Nairobi: </a:t>
            </a:r>
            <a:r>
              <a:rPr lang="en-US" dirty="0" err="1"/>
              <a:t>magmuth@uonbi.ac.ke</a:t>
            </a:r>
            <a:endParaRPr lang="aa-ET" dirty="0"/>
          </a:p>
          <a:p>
            <a:pPr>
              <a:lnSpc>
                <a:spcPct val="150000"/>
              </a:lnSpc>
            </a:pPr>
            <a:r>
              <a:rPr lang="en-US" dirty="0"/>
              <a:t>Prof. </a:t>
            </a:r>
            <a:r>
              <a:rPr lang="en-US" dirty="0" err="1"/>
              <a:t>Adeku</a:t>
            </a:r>
            <a:r>
              <a:rPr lang="en-US" dirty="0"/>
              <a:t> </a:t>
            </a:r>
            <a:r>
              <a:rPr lang="en-US" dirty="0" err="1"/>
              <a:t>Salihu</a:t>
            </a:r>
            <a:r>
              <a:rPr lang="en-US" dirty="0"/>
              <a:t> </a:t>
            </a:r>
            <a:r>
              <a:rPr lang="en-US" dirty="0" err="1"/>
              <a:t>Ohiani</a:t>
            </a:r>
            <a:r>
              <a:rPr lang="en-US" dirty="0"/>
              <a:t>- University Of Lagos: </a:t>
            </a:r>
            <a:r>
              <a:rPr lang="en-US" dirty="0" err="1"/>
              <a:t>sadeku@unilag.edu.ng</a:t>
            </a:r>
            <a:endParaRPr lang="aa-ET" dirty="0"/>
          </a:p>
          <a:p>
            <a:pPr>
              <a:lnSpc>
                <a:spcPct val="150000"/>
              </a:lnSpc>
            </a:pPr>
            <a:r>
              <a:rPr lang="en-US" dirty="0"/>
              <a:t>Dr. Anne Achieng </a:t>
            </a:r>
            <a:r>
              <a:rPr lang="en-US" dirty="0" err="1"/>
              <a:t>Aseey</a:t>
            </a:r>
            <a:r>
              <a:rPr lang="en-US" dirty="0"/>
              <a:t>- University of </a:t>
            </a:r>
            <a:r>
              <a:rPr lang="en-US" dirty="0" err="1"/>
              <a:t>Nairobi:aassey@uonbi.ac.ke</a:t>
            </a:r>
            <a:endParaRPr lang="aa-ET" dirty="0"/>
          </a:p>
          <a:p>
            <a:pPr>
              <a:lnSpc>
                <a:spcPct val="150000"/>
              </a:lnSpc>
            </a:pPr>
            <a:r>
              <a:rPr lang="en-US" dirty="0"/>
              <a:t>Arch. Margaret Njoroge-Team leader (University of Nairobi)- </a:t>
            </a:r>
            <a:r>
              <a:rPr lang="en-US" dirty="0" err="1"/>
              <a:t>mmweru@uonbi.ac.ke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038190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5A9E561-6720-2E4E-9656-9D6CC1D762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7128"/>
            <a:ext cx="5620872" cy="56208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1A13627-E6C2-B14E-AF4E-3E76901014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1128" y="1237128"/>
            <a:ext cx="5620871" cy="562087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xmlns="" id="{24D5D593-088C-3542-ADE2-8B3D88E7E375}"/>
              </a:ext>
            </a:extLst>
          </p:cNvPr>
          <p:cNvSpPr txBox="1">
            <a:spLocks/>
          </p:cNvSpPr>
          <p:nvPr/>
        </p:nvSpPr>
        <p:spPr>
          <a:xfrm>
            <a:off x="39387" y="696659"/>
            <a:ext cx="4940551" cy="10809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a-ET" b="1" dirty="0"/>
              <a:t>Aama app:</a:t>
            </a:r>
            <a:endParaRPr lang="aa-ET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BB6AA881-F71D-0F4E-B4AF-501E5A8222F5}"/>
              </a:ext>
            </a:extLst>
          </p:cNvPr>
          <p:cNvSpPr txBox="1">
            <a:spLocks/>
          </p:cNvSpPr>
          <p:nvPr/>
        </p:nvSpPr>
        <p:spPr>
          <a:xfrm>
            <a:off x="6579098" y="753228"/>
            <a:ext cx="4940551" cy="10809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a-ET" b="1" dirty="0"/>
              <a:t>Main page menu: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16389820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142</TotalTime>
  <Words>62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Trebuchet MS</vt:lpstr>
      <vt:lpstr>Berlin</vt:lpstr>
      <vt:lpstr>Aama BITES  (FOOD ORDERING AND DELIVERY PORTAL/ APP)</vt:lpstr>
      <vt:lpstr>Team mebers: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 FOOD ORDERING AND DELIVERY PORTAL/ APP</dc:title>
  <dc:creator>Microsoft Office User</dc:creator>
  <cp:lastModifiedBy>user</cp:lastModifiedBy>
  <cp:revision>13</cp:revision>
  <dcterms:created xsi:type="dcterms:W3CDTF">2021-04-16T06:14:55Z</dcterms:created>
  <dcterms:modified xsi:type="dcterms:W3CDTF">2021-04-24T13:19:03Z</dcterms:modified>
</cp:coreProperties>
</file>